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8" r:id="rId2"/>
    <p:sldId id="261" r:id="rId3"/>
    <p:sldId id="262" r:id="rId4"/>
    <p:sldId id="276" r:id="rId5"/>
    <p:sldId id="285" r:id="rId6"/>
    <p:sldId id="286" r:id="rId7"/>
    <p:sldId id="287" r:id="rId8"/>
    <p:sldId id="282" r:id="rId9"/>
    <p:sldId id="284" r:id="rId10"/>
    <p:sldId id="283" r:id="rId11"/>
    <p:sldId id="263" r:id="rId12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4"/>
    </p:embeddedFont>
    <p:embeddedFont>
      <p:font typeface="Roboto Condensed Light" panose="02000000000000000000" pitchFamily="2" charset="0"/>
      <p:regular r:id="rId15"/>
      <p:bold r:id="rId16"/>
      <p:italic r:id="rId17"/>
      <p:boldItalic r:id="rId18"/>
    </p:embeddedFont>
    <p:embeddedFont>
      <p:font typeface="Squada One" panose="020000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9" y="1177900"/>
            <a:ext cx="2897502" cy="2122207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64" y="3086100"/>
            <a:ext cx="2597985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prices?3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 (yearly and monthly)? 4.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5" y="1879835"/>
            <a:ext cx="3284220" cy="28022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00" y="1463948"/>
            <a:ext cx="3429380" cy="2895365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379065" y="1355796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5464237" y="435931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9" y="1879834"/>
            <a:ext cx="3782949" cy="30804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1567E-305E-CA41-A38E-44FE90C1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37" y="1177900"/>
            <a:ext cx="3571479" cy="3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353</Words>
  <Application>Microsoft Macintosh PowerPoint</Application>
  <PresentationFormat>On-screen Show (16:9)</PresentationFormat>
  <Paragraphs>63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Condensed Light</vt:lpstr>
      <vt:lpstr>Squada One</vt:lpstr>
      <vt:lpstr>Arial</vt:lpstr>
      <vt:lpstr>Righteous</vt:lpstr>
      <vt:lpstr>Tech Startup by Slidesgo</vt:lpstr>
      <vt:lpstr>INTRODUCTION</vt:lpstr>
      <vt:lpstr>Questions</vt:lpstr>
      <vt:lpstr>Data Sources</vt:lpstr>
      <vt:lpstr>Process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11</cp:revision>
  <dcterms:modified xsi:type="dcterms:W3CDTF">2020-08-18T22:15:26Z</dcterms:modified>
</cp:coreProperties>
</file>